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239B-5303-4321-8AD1-F3A219430A55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D00DF-F42C-438B-8955-303B24E88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0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239B-5303-4321-8AD1-F3A219430A55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D00DF-F42C-438B-8955-303B24E88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96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239B-5303-4321-8AD1-F3A219430A55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D00DF-F42C-438B-8955-303B24E88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9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239B-5303-4321-8AD1-F3A219430A55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D00DF-F42C-438B-8955-303B24E88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4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239B-5303-4321-8AD1-F3A219430A55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D00DF-F42C-438B-8955-303B24E88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5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239B-5303-4321-8AD1-F3A219430A55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D00DF-F42C-438B-8955-303B24E88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239B-5303-4321-8AD1-F3A219430A55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D00DF-F42C-438B-8955-303B24E88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4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239B-5303-4321-8AD1-F3A219430A55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D00DF-F42C-438B-8955-303B24E88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7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239B-5303-4321-8AD1-F3A219430A55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D00DF-F42C-438B-8955-303B24E88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52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239B-5303-4321-8AD1-F3A219430A55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D00DF-F42C-438B-8955-303B24E88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01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239B-5303-4321-8AD1-F3A219430A55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D00DF-F42C-438B-8955-303B24E88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1239B-5303-4321-8AD1-F3A219430A55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D00DF-F42C-438B-8955-303B24E88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1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647146"/>
            <a:ext cx="7086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Book Antiqua" pitchFamily="18" charset="0"/>
              </a:rPr>
              <a:t>Unit 6 Key Points</a:t>
            </a:r>
            <a:endParaRPr lang="en-US" sz="30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73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90600" y="106680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90600" y="513546"/>
            <a:ext cx="7086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Book Antiqua" pitchFamily="18" charset="0"/>
              </a:rPr>
              <a:t>Electrolytic Properties</a:t>
            </a:r>
            <a:endParaRPr lang="en-US" sz="2500" b="1" dirty="0"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76325"/>
            <a:ext cx="7620000" cy="5781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20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7" t="60068" r="46164" b="32151"/>
          <a:stretch/>
        </p:blipFill>
        <p:spPr>
          <a:xfrm>
            <a:off x="1447800" y="1322962"/>
            <a:ext cx="6267450" cy="1663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" t="5555" r="56752" b="87000"/>
          <a:stretch/>
        </p:blipFill>
        <p:spPr>
          <a:xfrm rot="10800000">
            <a:off x="1517515" y="3511684"/>
            <a:ext cx="6178685" cy="159155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990600" y="106680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90600" y="513546"/>
            <a:ext cx="7086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Book Antiqua" pitchFamily="18" charset="0"/>
              </a:rPr>
              <a:t>Acids</a:t>
            </a:r>
            <a:endParaRPr lang="en-US" sz="25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08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90600" y="106680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90600" y="513546"/>
            <a:ext cx="7086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Book Antiqua" pitchFamily="18" charset="0"/>
              </a:rPr>
              <a:t>Bases</a:t>
            </a:r>
            <a:endParaRPr lang="en-US" sz="2500" b="1" dirty="0">
              <a:latin typeface="Book Antiqu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9" t="47029" r="54555" b="45329"/>
          <a:stretch/>
        </p:blipFill>
        <p:spPr>
          <a:xfrm rot="10800000">
            <a:off x="1523189" y="1261960"/>
            <a:ext cx="6021421" cy="16336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" t="5000" r="40449" b="78851"/>
          <a:stretch/>
        </p:blipFill>
        <p:spPr>
          <a:xfrm>
            <a:off x="381000" y="3024696"/>
            <a:ext cx="8459416" cy="345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90600" y="106680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90600" y="513546"/>
            <a:ext cx="7086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Book Antiqua" pitchFamily="18" charset="0"/>
              </a:rPr>
              <a:t>Gas Evolving Reactions</a:t>
            </a:r>
            <a:endParaRPr lang="en-US" sz="2500" b="1" dirty="0"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" t="6926" r="10131" b="78891"/>
          <a:stretch/>
        </p:blipFill>
        <p:spPr>
          <a:xfrm rot="10800000">
            <a:off x="685800" y="1752600"/>
            <a:ext cx="77724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2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90600" y="106680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90600" y="513546"/>
            <a:ext cx="7086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Book Antiqua" pitchFamily="18" charset="0"/>
              </a:rPr>
              <a:t>Solubility Rules</a:t>
            </a:r>
            <a:endParaRPr lang="en-US" sz="2500" b="1" dirty="0">
              <a:latin typeface="Book Antiqu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3" t="54444" r="34337" b="12361"/>
          <a:stretch/>
        </p:blipFill>
        <p:spPr>
          <a:xfrm>
            <a:off x="1600200" y="1371600"/>
            <a:ext cx="5905858" cy="461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1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90600" y="106680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90600" y="513546"/>
            <a:ext cx="7086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Book Antiqua" pitchFamily="18" charset="0"/>
              </a:rPr>
              <a:t>Electrolytes</a:t>
            </a:r>
            <a:endParaRPr lang="en-US" sz="2500" b="1" dirty="0">
              <a:latin typeface="Book Antiqu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39535791"/>
              </p:ext>
            </p:extLst>
          </p:nvPr>
        </p:nvGraphicFramePr>
        <p:xfrm>
          <a:off x="762000" y="1981200"/>
          <a:ext cx="7620000" cy="1498600"/>
        </p:xfrm>
        <a:graphic>
          <a:graphicData uri="http://schemas.openxmlformats.org/drawingml/2006/table">
            <a:tbl>
              <a:tblPr/>
              <a:tblGrid>
                <a:gridCol w="2540000"/>
                <a:gridCol w="2540000"/>
                <a:gridCol w="2540000"/>
              </a:tblGrid>
              <a:tr h="1905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b="1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Strong</a:t>
                      </a:r>
                      <a:r>
                        <a:rPr lang="es-PR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s-PR" sz="1600" b="1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Electrolytes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b="1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Weak</a:t>
                      </a:r>
                      <a:r>
                        <a:rPr lang="es-PR" sz="1600" b="1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s-PR" sz="1600" b="1" baseline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Electrolytes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b="1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Non</a:t>
                      </a:r>
                      <a:r>
                        <a:rPr lang="es-PR" sz="1600" b="1" baseline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electrolytes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Soluble Ionic Compounds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61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Insoluble Ionic Compounds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Strong</a:t>
                      </a:r>
                      <a:r>
                        <a:rPr lang="es-PR" sz="16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s-PR" sz="16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Acids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61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Weak</a:t>
                      </a:r>
                      <a:r>
                        <a:rPr lang="es-PR" sz="16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s-PR" sz="16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Acids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Covalent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compounds that are not acids or bases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Strong</a:t>
                      </a:r>
                      <a:r>
                        <a:rPr lang="es-PR" sz="16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Bases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61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Weak</a:t>
                      </a:r>
                      <a:r>
                        <a:rPr lang="es-PR" sz="16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Bases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32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41</Words>
  <Application>Microsoft Office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atinoco9278</dc:creator>
  <cp:lastModifiedBy>atinoco9278</cp:lastModifiedBy>
  <cp:revision>6</cp:revision>
  <dcterms:created xsi:type="dcterms:W3CDTF">2012-09-29T00:17:32Z</dcterms:created>
  <dcterms:modified xsi:type="dcterms:W3CDTF">2012-10-01T01:56:12Z</dcterms:modified>
</cp:coreProperties>
</file>